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79" r:id="rId2"/>
    <p:sldId id="333" r:id="rId3"/>
    <p:sldId id="304" r:id="rId4"/>
    <p:sldId id="305" r:id="rId5"/>
    <p:sldId id="306" r:id="rId6"/>
    <p:sldId id="310" r:id="rId7"/>
    <p:sldId id="308" r:id="rId8"/>
    <p:sldId id="311" r:id="rId9"/>
    <p:sldId id="312" r:id="rId10"/>
    <p:sldId id="313" r:id="rId11"/>
    <p:sldId id="331" r:id="rId12"/>
    <p:sldId id="332" r:id="rId13"/>
    <p:sldId id="307" r:id="rId14"/>
    <p:sldId id="30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masses.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3098E8A5-4435-C9B1-7C31-2676090F62D2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7790C5B-92E1-D252-E340-5FAE58840BC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2"/>
          <a:stretch/>
        </p:blipFill>
        <p:spPr>
          <a:xfrm>
            <a:off x="1340922" y="3024249"/>
            <a:ext cx="960582" cy="88669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23C533E5-97FD-2E96-4EEA-4E6710407B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9"/>
          <a:stretch/>
        </p:blipFill>
        <p:spPr>
          <a:xfrm>
            <a:off x="6771905" y="1774704"/>
            <a:ext cx="960582" cy="90516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D11E0A8-08B1-14C5-C1B9-E8A5C2C6F64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2"/>
          <a:stretch/>
        </p:blipFill>
        <p:spPr>
          <a:xfrm>
            <a:off x="1340922" y="2258624"/>
            <a:ext cx="960582" cy="88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85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31DC47-8EF5-16E9-38C4-ED5522743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056A40-6904-CD47-ED2E-B01E82A973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7CF66A4-8E6D-587E-A73C-2FBAEFC76F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E48FB22-FB7E-A38E-EC3C-CCF8375494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367EFD1-A583-3F49-E5EC-CB5517F905B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84" y="1917362"/>
            <a:ext cx="1006009" cy="1095804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38851DFD-FE38-17EE-3B72-7F8B3CC93BA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6"/>
          <a:stretch/>
        </p:blipFill>
        <p:spPr>
          <a:xfrm>
            <a:off x="6249437" y="2061637"/>
            <a:ext cx="2122715" cy="190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6560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098740-5859-58A5-B1B7-7F57CEBA7C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B36A9C-669B-E7CB-CFD7-DC918972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D7E4BD6-19F8-72F4-F76A-FF7043635F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425B4C1-C528-03C8-5AEE-AB3E23A721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FFB953C0-FB19-F9DD-55C8-062948464704}"/>
              </a:ext>
            </a:extLst>
          </p:cNvPr>
          <p:cNvSpPr/>
          <p:nvPr/>
        </p:nvSpPr>
        <p:spPr>
          <a:xfrm>
            <a:off x="5892800" y="1536700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4992862-E278-6B9B-2B6E-BF630FC1C28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984" y="1917362"/>
            <a:ext cx="1006009" cy="10958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20E4767-6C23-F7F0-B7A9-CFD820F35E5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56"/>
          <a:stretch/>
        </p:blipFill>
        <p:spPr>
          <a:xfrm>
            <a:off x="6249437" y="2061637"/>
            <a:ext cx="2122715" cy="190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26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Est-ce possible ? Pourquoi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3F765F30-92AC-E275-8300-254D1553F9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6760444" y="2580904"/>
            <a:ext cx="1025382" cy="13854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8CCA85D-8C5D-C662-74A7-0BFBEFAC1A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817201" y="1411185"/>
            <a:ext cx="1025382" cy="138545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E0261C32-D807-2CAF-40FC-91550E06D26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1842583" y="1411185"/>
            <a:ext cx="1025382" cy="13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383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78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: impossible !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6/6</a:t>
            </a:r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06BEAC8-539B-80AC-689C-9B6261C2FD3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1372812" y="1412718"/>
            <a:ext cx="1025382" cy="138545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18C82EB-D70C-9AE8-4743-751B51F48E9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6283808" y="2582438"/>
            <a:ext cx="1025382" cy="138545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178EF8D-254E-23E8-689D-8191C9B208C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54" r="8845" b="22713"/>
          <a:stretch/>
        </p:blipFill>
        <p:spPr>
          <a:xfrm>
            <a:off x="7309190" y="2582438"/>
            <a:ext cx="1025382" cy="1385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492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6382E31-C910-D1E5-C893-6252A0EC9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846580"/>
            <a:ext cx="8839200" cy="3277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0757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7E15920-610E-3A48-7D47-C6BEDCFBAA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16983" y="1413164"/>
            <a:ext cx="1603456" cy="1402278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1C6FF191-1B9F-405F-B06A-924C311624E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2" y="2414649"/>
            <a:ext cx="1761506" cy="15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5892800" y="1536700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8CD5636-D08A-5729-7ECC-AE4A2785EF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46"/>
          <a:stretch/>
        </p:blipFill>
        <p:spPr>
          <a:xfrm>
            <a:off x="1116983" y="1413164"/>
            <a:ext cx="1603456" cy="140227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C6D71777-EC25-C1E3-B176-E7ED381FA53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79"/>
          <a:stretch/>
        </p:blipFill>
        <p:spPr>
          <a:xfrm>
            <a:off x="6423562" y="2414649"/>
            <a:ext cx="1761506" cy="1564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73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4682E5-2B19-F1FF-F738-B6C872E48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C6C3431E-5ACC-6953-D743-733B8AE44DE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39"/>
          <a:stretch/>
        </p:blipFill>
        <p:spPr>
          <a:xfrm>
            <a:off x="1339485" y="3048000"/>
            <a:ext cx="1066806" cy="866897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BE3A0070-BFC4-2785-27EA-E4A0AF27C9D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39"/>
          <a:stretch/>
        </p:blipFill>
        <p:spPr>
          <a:xfrm>
            <a:off x="6582440" y="1502885"/>
            <a:ext cx="1426472" cy="115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8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4682E5-2B19-F1FF-F738-B6C872E48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248BD22-DEE7-B678-4876-F1AE5C02EA9B}"/>
              </a:ext>
            </a:extLst>
          </p:cNvPr>
          <p:cNvSpPr/>
          <p:nvPr/>
        </p:nvSpPr>
        <p:spPr>
          <a:xfrm>
            <a:off x="5900015" y="838694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B89BDE0-C3BC-BF44-70B0-862A44836F7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39"/>
          <a:stretch/>
        </p:blipFill>
        <p:spPr>
          <a:xfrm>
            <a:off x="1339485" y="3048000"/>
            <a:ext cx="1066806" cy="86689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865A502-A4A7-AE30-D877-60362917E6D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739"/>
          <a:stretch/>
        </p:blipFill>
        <p:spPr>
          <a:xfrm>
            <a:off x="6582440" y="1502885"/>
            <a:ext cx="1426472" cy="1159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06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20037EF-3203-B11A-28C5-AA0CFB0346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79"/>
          <a:stretch/>
        </p:blipFill>
        <p:spPr>
          <a:xfrm>
            <a:off x="802574" y="2244438"/>
            <a:ext cx="1995313" cy="166650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2F15146-BA16-6398-C0CF-F2446F33FDB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42"/>
          <a:stretch/>
        </p:blipFill>
        <p:spPr>
          <a:xfrm>
            <a:off x="5855663" y="328551"/>
            <a:ext cx="2902412" cy="232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896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990512C9-F7FD-9590-5C3D-03A11E0D0B4D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1ED8F87-D77F-51F9-4BDB-A0B7D8302F5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79"/>
          <a:stretch/>
        </p:blipFill>
        <p:spPr>
          <a:xfrm>
            <a:off x="802574" y="2244438"/>
            <a:ext cx="1995313" cy="1666504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2A689DF-5DB5-6723-22D4-723D987DA5A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42"/>
          <a:stretch/>
        </p:blipFill>
        <p:spPr>
          <a:xfrm>
            <a:off x="5855663" y="328551"/>
            <a:ext cx="2902412" cy="232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90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Pourquoi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5D53B46C-D552-05AD-214C-D6775C5BC6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2"/>
          <a:stretch/>
        </p:blipFill>
        <p:spPr>
          <a:xfrm>
            <a:off x="1340922" y="3024249"/>
            <a:ext cx="960582" cy="88669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CF7E214-4BCC-C9CC-735A-C644F6204F6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69"/>
          <a:stretch/>
        </p:blipFill>
        <p:spPr>
          <a:xfrm>
            <a:off x="6771905" y="1774704"/>
            <a:ext cx="960582" cy="90516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24B9A6D3-5142-5F1A-B47D-17D8DF3B63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2"/>
          <a:stretch/>
        </p:blipFill>
        <p:spPr>
          <a:xfrm>
            <a:off x="1340922" y="2258624"/>
            <a:ext cx="960582" cy="88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8664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1105</TotalTime>
  <Words>68</Words>
  <Application>Microsoft Office PowerPoint</Application>
  <PresentationFormat>Affichage à l'écran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Quel est l’objet le plus lourd ? </vt:lpstr>
      <vt:lpstr>Correction</vt:lpstr>
      <vt:lpstr>Quel est l’objet le plus léger ?</vt:lpstr>
      <vt:lpstr>Correction</vt:lpstr>
      <vt:lpstr>Quel est l’objet le plus lourd ? </vt:lpstr>
      <vt:lpstr>Correction</vt:lpstr>
      <vt:lpstr>Quel est l’objet le plus lourd ? Pourquoi ? </vt:lpstr>
      <vt:lpstr>Correction</vt:lpstr>
      <vt:lpstr>Quel est l’objet le plus lourd ? </vt:lpstr>
      <vt:lpstr>Correction</vt:lpstr>
      <vt:lpstr>Est-ce possible ? Pourquoi ? </vt:lpstr>
      <vt:lpstr>Correction : impossible 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69</cp:revision>
  <dcterms:created xsi:type="dcterms:W3CDTF">2023-02-07T14:55:57Z</dcterms:created>
  <dcterms:modified xsi:type="dcterms:W3CDTF">2025-08-13T10:04:20Z</dcterms:modified>
</cp:coreProperties>
</file>